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57" r:id="rId3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5F38"/>
    <a:srgbClr val="132B88"/>
    <a:srgbClr val="E50213"/>
    <a:srgbClr val="E9541B"/>
    <a:srgbClr val="EF6259"/>
    <a:srgbClr val="FF3800"/>
    <a:srgbClr val="E8541B"/>
    <a:srgbClr val="3B3838"/>
    <a:srgbClr val="75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 autoAdjust="0"/>
    <p:restoredTop sz="94660"/>
  </p:normalViewPr>
  <p:slideViewPr>
    <p:cSldViewPr snapToGrid="0">
      <p:cViewPr>
        <p:scale>
          <a:sx n="132" d="100"/>
          <a:sy n="132" d="100"/>
        </p:scale>
        <p:origin x="2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3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92D09-6E53-4EE3-94EA-323CDEEA17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自定义版式">
    <p:bg>
      <p:bgPr>
        <a:blipFill rotWithShape="1">
          <a:blip r:embed="rId2"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D7CA6-49F4-6D46-8046-0A565E3B10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F0747-822A-5540-9E51-07C9418B575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8" Type="http://schemas.openxmlformats.org/officeDocument/2006/relationships/notesSlide" Target="../notesSlides/notesSlide1.xml"/><Relationship Id="rId87" Type="http://schemas.openxmlformats.org/officeDocument/2006/relationships/slideLayout" Target="../slideLayouts/slideLayout2.xml"/><Relationship Id="rId86" Type="http://schemas.openxmlformats.org/officeDocument/2006/relationships/image" Target="../media/image84.png"/><Relationship Id="rId85" Type="http://schemas.openxmlformats.org/officeDocument/2006/relationships/image" Target="../media/image83.png"/><Relationship Id="rId84" Type="http://schemas.openxmlformats.org/officeDocument/2006/relationships/image" Target="../media/image82.png"/><Relationship Id="rId83" Type="http://schemas.openxmlformats.org/officeDocument/2006/relationships/image" Target="../media/image81.png"/><Relationship Id="rId82" Type="http://schemas.openxmlformats.org/officeDocument/2006/relationships/image" Target="../media/image80.png"/><Relationship Id="rId81" Type="http://schemas.openxmlformats.org/officeDocument/2006/relationships/image" Target="../media/image79.png"/><Relationship Id="rId80" Type="http://schemas.openxmlformats.org/officeDocument/2006/relationships/image" Target="../media/image78.png"/><Relationship Id="rId8" Type="http://schemas.openxmlformats.org/officeDocument/2006/relationships/image" Target="../media/image7.png"/><Relationship Id="rId79" Type="http://schemas.openxmlformats.org/officeDocument/2006/relationships/image" Target="../media/image77.png"/><Relationship Id="rId78" Type="http://schemas.openxmlformats.org/officeDocument/2006/relationships/image" Target="../media/image76.emf"/><Relationship Id="rId77" Type="http://schemas.openxmlformats.org/officeDocument/2006/relationships/image" Target="../media/image75.png"/><Relationship Id="rId76" Type="http://schemas.openxmlformats.org/officeDocument/2006/relationships/image" Target="../media/image74.png"/><Relationship Id="rId75" Type="http://schemas.openxmlformats.org/officeDocument/2006/relationships/image" Target="../media/image73.jpeg"/><Relationship Id="rId74" Type="http://schemas.openxmlformats.org/officeDocument/2006/relationships/image" Target="../media/image72.emf"/><Relationship Id="rId73" Type="http://schemas.openxmlformats.org/officeDocument/2006/relationships/image" Target="../media/image71.emf"/><Relationship Id="rId72" Type="http://schemas.openxmlformats.org/officeDocument/2006/relationships/image" Target="../media/image70.emf"/><Relationship Id="rId71" Type="http://schemas.openxmlformats.org/officeDocument/2006/relationships/image" Target="../media/image69.emf"/><Relationship Id="rId70" Type="http://schemas.openxmlformats.org/officeDocument/2006/relationships/image" Target="../media/image68.emf"/><Relationship Id="rId7" Type="http://schemas.openxmlformats.org/officeDocument/2006/relationships/image" Target="../media/image6.png"/><Relationship Id="rId69" Type="http://schemas.openxmlformats.org/officeDocument/2006/relationships/image" Target="../media/image67.emf"/><Relationship Id="rId68" Type="http://schemas.openxmlformats.org/officeDocument/2006/relationships/image" Target="../media/image66.emf"/><Relationship Id="rId67" Type="http://schemas.openxmlformats.org/officeDocument/2006/relationships/image" Target="../media/image65.emf"/><Relationship Id="rId66" Type="http://schemas.openxmlformats.org/officeDocument/2006/relationships/image" Target="../media/image64.emf"/><Relationship Id="rId65" Type="http://schemas.openxmlformats.org/officeDocument/2006/relationships/image" Target="../media/image63.emf"/><Relationship Id="rId64" Type="http://schemas.openxmlformats.org/officeDocument/2006/relationships/image" Target="../media/image62.png"/><Relationship Id="rId63" Type="http://schemas.openxmlformats.org/officeDocument/2006/relationships/image" Target="../media/image61.emf"/><Relationship Id="rId62" Type="http://schemas.openxmlformats.org/officeDocument/2006/relationships/image" Target="../media/image60.emf"/><Relationship Id="rId61" Type="http://schemas.openxmlformats.org/officeDocument/2006/relationships/image" Target="../media/image59.emf"/><Relationship Id="rId60" Type="http://schemas.openxmlformats.org/officeDocument/2006/relationships/image" Target="../media/image58.emf"/><Relationship Id="rId6" Type="http://schemas.openxmlformats.org/officeDocument/2006/relationships/image" Target="../media/image5.png"/><Relationship Id="rId59" Type="http://schemas.openxmlformats.org/officeDocument/2006/relationships/image" Target="../media/image57.emf"/><Relationship Id="rId58" Type="http://schemas.openxmlformats.org/officeDocument/2006/relationships/image" Target="../media/image56.emf"/><Relationship Id="rId57" Type="http://schemas.openxmlformats.org/officeDocument/2006/relationships/image" Target="../media/image55.emf"/><Relationship Id="rId56" Type="http://schemas.openxmlformats.org/officeDocument/2006/relationships/image" Target="../media/image54.emf"/><Relationship Id="rId55" Type="http://schemas.openxmlformats.org/officeDocument/2006/relationships/image" Target="../media/image53.emf"/><Relationship Id="rId54" Type="http://schemas.openxmlformats.org/officeDocument/2006/relationships/image" Target="../media/image52.emf"/><Relationship Id="rId53" Type="http://schemas.openxmlformats.org/officeDocument/2006/relationships/image" Target="../media/image51.emf"/><Relationship Id="rId52" Type="http://schemas.openxmlformats.org/officeDocument/2006/relationships/image" Target="../media/image50.emf"/><Relationship Id="rId51" Type="http://schemas.openxmlformats.org/officeDocument/2006/relationships/image" Target="../media/image49.emf"/><Relationship Id="rId50" Type="http://schemas.openxmlformats.org/officeDocument/2006/relationships/image" Target="../media/image48.emf"/><Relationship Id="rId5" Type="http://schemas.openxmlformats.org/officeDocument/2006/relationships/image" Target="../media/image4.jpeg"/><Relationship Id="rId49" Type="http://schemas.openxmlformats.org/officeDocument/2006/relationships/image" Target="../media/image47.emf"/><Relationship Id="rId48" Type="http://schemas.openxmlformats.org/officeDocument/2006/relationships/image" Target="../media/image46.emf"/><Relationship Id="rId47" Type="http://schemas.openxmlformats.org/officeDocument/2006/relationships/image" Target="../media/image45.jpeg"/><Relationship Id="rId46" Type="http://schemas.openxmlformats.org/officeDocument/2006/relationships/image" Target="../media/image44.emf"/><Relationship Id="rId45" Type="http://schemas.openxmlformats.org/officeDocument/2006/relationships/image" Target="../media/image43.emf"/><Relationship Id="rId44" Type="http://schemas.openxmlformats.org/officeDocument/2006/relationships/image" Target="../media/image42.jpeg"/><Relationship Id="rId43" Type="http://schemas.openxmlformats.org/officeDocument/2006/relationships/image" Target="../media/image41.png"/><Relationship Id="rId42" Type="http://schemas.openxmlformats.org/officeDocument/2006/relationships/image" Target="../media/image40.jpeg"/><Relationship Id="rId41" Type="http://schemas.openxmlformats.org/officeDocument/2006/relationships/image" Target="../media/image39.jpeg"/><Relationship Id="rId40" Type="http://schemas.openxmlformats.org/officeDocument/2006/relationships/image" Target="../media/image38.jpeg"/><Relationship Id="rId4" Type="http://schemas.openxmlformats.org/officeDocument/2006/relationships/image" Target="../media/image3.jpeg"/><Relationship Id="rId39" Type="http://schemas.openxmlformats.org/officeDocument/2006/relationships/hyperlink" Target="https://baike.baidu.com/pic/%E6%B7%B1%E5%9C%B3%E5%B8%82%E5%B7%A8%E7%9B%8A%E7%A7%91%E6%8A%80%E5%BC%80%E5%8F%91%E6%9C%89%E9%99%90%E5%85%AC%E5%8F%B8/16519637/0/4610b912c8fcc3ce111413c99b45d688d53f2070?fr=lemma&amp;ct=single" TargetMode="External"/><Relationship Id="rId38" Type="http://schemas.openxmlformats.org/officeDocument/2006/relationships/image" Target="../media/image37.jpe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jpeg"/><Relationship Id="rId34" Type="http://schemas.openxmlformats.org/officeDocument/2006/relationships/image" Target="../media/image33.jpeg"/><Relationship Id="rId33" Type="http://schemas.openxmlformats.org/officeDocument/2006/relationships/image" Target="../media/image32.png"/><Relationship Id="rId32" Type="http://schemas.openxmlformats.org/officeDocument/2006/relationships/image" Target="../media/image31.jpe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image" Target="../media/image2.emf"/><Relationship Id="rId29" Type="http://schemas.openxmlformats.org/officeDocument/2006/relationships/image" Target="../media/image28.png"/><Relationship Id="rId28" Type="http://schemas.openxmlformats.org/officeDocument/2006/relationships/image" Target="../media/image27.emf"/><Relationship Id="rId27" Type="http://schemas.openxmlformats.org/officeDocument/2006/relationships/image" Target="../media/image26.emf"/><Relationship Id="rId26" Type="http://schemas.openxmlformats.org/officeDocument/2006/relationships/image" Target="../media/image25.png"/><Relationship Id="rId25" Type="http://schemas.openxmlformats.org/officeDocument/2006/relationships/image" Target="../media/image24.emf"/><Relationship Id="rId24" Type="http://schemas.openxmlformats.org/officeDocument/2006/relationships/image" Target="../media/image23.emf"/><Relationship Id="rId23" Type="http://schemas.openxmlformats.org/officeDocument/2006/relationships/image" Target="../media/image22.emf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2.xml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jpeg"/><Relationship Id="rId16" Type="http://schemas.openxmlformats.org/officeDocument/2006/relationships/image" Target="../media/image15.jpeg"/><Relationship Id="rId15" Type="http://schemas.openxmlformats.org/officeDocument/2006/relationships/image" Target="../media/image14.jpeg"/><Relationship Id="rId14" Type="http://schemas.openxmlformats.org/officeDocument/2006/relationships/image" Target="../media/image13.jpeg"/><Relationship Id="rId13" Type="http://schemas.openxmlformats.org/officeDocument/2006/relationships/image" Target="../media/image12.jpeg"/><Relationship Id="rId12" Type="http://schemas.openxmlformats.org/officeDocument/2006/relationships/image" Target="../media/image11.jpeg"/><Relationship Id="rId11" Type="http://schemas.openxmlformats.org/officeDocument/2006/relationships/image" Target="../media/image10.jpeg"/><Relationship Id="rId10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/>
          <p:cNvSpPr txBox="1"/>
          <p:nvPr/>
        </p:nvSpPr>
        <p:spPr>
          <a:xfrm>
            <a:off x="17456349" y="7239184"/>
            <a:ext cx="157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数云</a:t>
            </a:r>
            <a:endParaRPr kumimoji="1" lang="zh-CN" altLang="en-US" dirty="0"/>
          </a:p>
        </p:txBody>
      </p:sp>
      <p:sp>
        <p:nvSpPr>
          <p:cNvPr id="99" name="PA_矩形 30"/>
          <p:cNvSpPr/>
          <p:nvPr>
            <p:custDataLst>
              <p:tags r:id="rId1"/>
            </p:custDataLst>
          </p:nvPr>
        </p:nvSpPr>
        <p:spPr>
          <a:xfrm>
            <a:off x="1298763" y="183041"/>
            <a:ext cx="170751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Arial Unicode MS" panose="020B0604020202020204" pitchFamily="34" charset="-122"/>
              </a:rPr>
              <a:t>EFCIO</a:t>
            </a:r>
            <a:r>
              <a:rPr lang="zh-CN" altLang="en-US" sz="240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Arial Unicode MS" panose="020B0604020202020204" pitchFamily="34" charset="-122"/>
              </a:rPr>
              <a:t>介绍</a:t>
            </a:r>
            <a:endParaRPr lang="zh-CN" altLang="en-US" sz="2400" dirty="0">
              <a:solidFill>
                <a:schemeClr val="bg1"/>
              </a:solidFill>
              <a:latin typeface="PingFang SC Medium" panose="020B0400000000000000" pitchFamily="34" charset="-122"/>
              <a:ea typeface="PingFang SC Medium" panose="020B04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0" name="PA_矩形 30"/>
          <p:cNvSpPr/>
          <p:nvPr>
            <p:custDataLst>
              <p:tags r:id="rId2"/>
            </p:custDataLst>
          </p:nvPr>
        </p:nvSpPr>
        <p:spPr>
          <a:xfrm>
            <a:off x="1298763" y="183041"/>
            <a:ext cx="170751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Arial Unicode MS" panose="020B0604020202020204" pitchFamily="34" charset="-122"/>
              </a:rPr>
              <a:t>EFCIO</a:t>
            </a:r>
            <a:r>
              <a:rPr lang="zh-CN" altLang="en-US" sz="240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Arial Unicode MS" panose="020B0604020202020204" pitchFamily="34" charset="-122"/>
              </a:rPr>
              <a:t>介绍</a:t>
            </a:r>
            <a:endParaRPr lang="zh-CN" altLang="en-US" sz="2400" dirty="0">
              <a:solidFill>
                <a:schemeClr val="bg1"/>
              </a:solidFill>
              <a:latin typeface="PingFang SC Medium" panose="020B0400000000000000" pitchFamily="34" charset="-122"/>
              <a:ea typeface="PingFang SC Medium" panose="020B04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-91440" y="-25108"/>
            <a:ext cx="12283440" cy="669814"/>
          </a:xfrm>
          <a:prstGeom prst="rect">
            <a:avLst/>
          </a:prstGeom>
          <a:solidFill>
            <a:srgbClr val="132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1522" y="1026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超细黑简体" panose="02000000000000000000"/>
              </a:rPr>
              <a:t>合作企业 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超细黑简体" panose="02000000000000000000"/>
              </a:rPr>
              <a:t>往期合作不完全名单，企业排名不分先后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方正兰亭超细黑简体" panose="02000000000000000000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49" y="279264"/>
            <a:ext cx="1222395" cy="269218"/>
          </a:xfrm>
          <a:prstGeom prst="rect">
            <a:avLst/>
          </a:prstGeom>
        </p:spPr>
      </p:pic>
      <p:sp>
        <p:nvSpPr>
          <p:cNvPr id="186" name="Freeform 43"/>
          <p:cNvSpPr>
            <a:spLocks noEditPoints="1"/>
          </p:cNvSpPr>
          <p:nvPr/>
        </p:nvSpPr>
        <p:spPr bwMode="auto">
          <a:xfrm>
            <a:off x="8362667" y="2870943"/>
            <a:ext cx="339565" cy="440608"/>
          </a:xfrm>
          <a:custGeom>
            <a:avLst/>
            <a:gdLst>
              <a:gd name="T0" fmla="*/ 350 w 530"/>
              <a:gd name="T1" fmla="*/ 251 h 687"/>
              <a:gd name="T2" fmla="*/ 265 w 530"/>
              <a:gd name="T3" fmla="*/ 286 h 687"/>
              <a:gd name="T4" fmla="*/ 219 w 530"/>
              <a:gd name="T5" fmla="*/ 277 h 687"/>
              <a:gd name="T6" fmla="*/ 180 w 530"/>
              <a:gd name="T7" fmla="*/ 251 h 687"/>
              <a:gd name="T8" fmla="*/ 157 w 530"/>
              <a:gd name="T9" fmla="*/ 251 h 687"/>
              <a:gd name="T10" fmla="*/ 157 w 530"/>
              <a:gd name="T11" fmla="*/ 274 h 687"/>
              <a:gd name="T12" fmla="*/ 207 w 530"/>
              <a:gd name="T13" fmla="*/ 307 h 687"/>
              <a:gd name="T14" fmla="*/ 265 w 530"/>
              <a:gd name="T15" fmla="*/ 318 h 687"/>
              <a:gd name="T16" fmla="*/ 373 w 530"/>
              <a:gd name="T17" fmla="*/ 274 h 687"/>
              <a:gd name="T18" fmla="*/ 373 w 530"/>
              <a:gd name="T19" fmla="*/ 251 h 687"/>
              <a:gd name="T20" fmla="*/ 350 w 530"/>
              <a:gd name="T21" fmla="*/ 251 h 687"/>
              <a:gd name="T22" fmla="*/ 388 w 530"/>
              <a:gd name="T23" fmla="*/ 599 h 687"/>
              <a:gd name="T24" fmla="*/ 388 w 530"/>
              <a:gd name="T25" fmla="*/ 599 h 687"/>
              <a:gd name="T26" fmla="*/ 142 w 530"/>
              <a:gd name="T27" fmla="*/ 599 h 687"/>
              <a:gd name="T28" fmla="*/ 126 w 530"/>
              <a:gd name="T29" fmla="*/ 615 h 687"/>
              <a:gd name="T30" fmla="*/ 142 w 530"/>
              <a:gd name="T31" fmla="*/ 632 h 687"/>
              <a:gd name="T32" fmla="*/ 388 w 530"/>
              <a:gd name="T33" fmla="*/ 632 h 687"/>
              <a:gd name="T34" fmla="*/ 404 w 530"/>
              <a:gd name="T35" fmla="*/ 615 h 687"/>
              <a:gd name="T36" fmla="*/ 388 w 530"/>
              <a:gd name="T37" fmla="*/ 599 h 687"/>
              <a:gd name="T38" fmla="*/ 530 w 530"/>
              <a:gd name="T39" fmla="*/ 265 h 687"/>
              <a:gd name="T40" fmla="*/ 530 w 530"/>
              <a:gd name="T41" fmla="*/ 265 h 687"/>
              <a:gd name="T42" fmla="*/ 452 w 530"/>
              <a:gd name="T43" fmla="*/ 78 h 687"/>
              <a:gd name="T44" fmla="*/ 265 w 530"/>
              <a:gd name="T45" fmla="*/ 0 h 687"/>
              <a:gd name="T46" fmla="*/ 78 w 530"/>
              <a:gd name="T47" fmla="*/ 78 h 687"/>
              <a:gd name="T48" fmla="*/ 0 w 530"/>
              <a:gd name="T49" fmla="*/ 265 h 687"/>
              <a:gd name="T50" fmla="*/ 34 w 530"/>
              <a:gd name="T51" fmla="*/ 395 h 687"/>
              <a:gd name="T52" fmla="*/ 34 w 530"/>
              <a:gd name="T53" fmla="*/ 395 h 687"/>
              <a:gd name="T54" fmla="*/ 115 w 530"/>
              <a:gd name="T55" fmla="*/ 483 h 687"/>
              <a:gd name="T56" fmla="*/ 115 w 530"/>
              <a:gd name="T57" fmla="*/ 557 h 687"/>
              <a:gd name="T58" fmla="*/ 142 w 530"/>
              <a:gd name="T59" fmla="*/ 584 h 687"/>
              <a:gd name="T60" fmla="*/ 388 w 530"/>
              <a:gd name="T61" fmla="*/ 584 h 687"/>
              <a:gd name="T62" fmla="*/ 415 w 530"/>
              <a:gd name="T63" fmla="*/ 557 h 687"/>
              <a:gd name="T64" fmla="*/ 415 w 530"/>
              <a:gd name="T65" fmla="*/ 483 h 687"/>
              <a:gd name="T66" fmla="*/ 496 w 530"/>
              <a:gd name="T67" fmla="*/ 395 h 687"/>
              <a:gd name="T68" fmla="*/ 496 w 530"/>
              <a:gd name="T69" fmla="*/ 395 h 687"/>
              <a:gd name="T70" fmla="*/ 530 w 530"/>
              <a:gd name="T71" fmla="*/ 265 h 687"/>
              <a:gd name="T72" fmla="*/ 449 w 530"/>
              <a:gd name="T73" fmla="*/ 368 h 687"/>
              <a:gd name="T74" fmla="*/ 449 w 530"/>
              <a:gd name="T75" fmla="*/ 368 h 687"/>
              <a:gd name="T76" fmla="*/ 449 w 530"/>
              <a:gd name="T77" fmla="*/ 368 h 687"/>
              <a:gd name="T78" fmla="*/ 449 w 530"/>
              <a:gd name="T79" fmla="*/ 368 h 687"/>
              <a:gd name="T80" fmla="*/ 374 w 530"/>
              <a:gd name="T81" fmla="*/ 446 h 687"/>
              <a:gd name="T82" fmla="*/ 361 w 530"/>
              <a:gd name="T83" fmla="*/ 469 h 687"/>
              <a:gd name="T84" fmla="*/ 361 w 530"/>
              <a:gd name="T85" fmla="*/ 469 h 687"/>
              <a:gd name="T86" fmla="*/ 361 w 530"/>
              <a:gd name="T87" fmla="*/ 530 h 687"/>
              <a:gd name="T88" fmla="*/ 169 w 530"/>
              <a:gd name="T89" fmla="*/ 530 h 687"/>
              <a:gd name="T90" fmla="*/ 169 w 530"/>
              <a:gd name="T91" fmla="*/ 469 h 687"/>
              <a:gd name="T92" fmla="*/ 154 w 530"/>
              <a:gd name="T93" fmla="*/ 445 h 687"/>
              <a:gd name="T94" fmla="*/ 81 w 530"/>
              <a:gd name="T95" fmla="*/ 368 h 687"/>
              <a:gd name="T96" fmla="*/ 81 w 530"/>
              <a:gd name="T97" fmla="*/ 368 h 687"/>
              <a:gd name="T98" fmla="*/ 54 w 530"/>
              <a:gd name="T99" fmla="*/ 265 h 687"/>
              <a:gd name="T100" fmla="*/ 116 w 530"/>
              <a:gd name="T101" fmla="*/ 116 h 687"/>
              <a:gd name="T102" fmla="*/ 265 w 530"/>
              <a:gd name="T103" fmla="*/ 54 h 687"/>
              <a:gd name="T104" fmla="*/ 414 w 530"/>
              <a:gd name="T105" fmla="*/ 116 h 687"/>
              <a:gd name="T106" fmla="*/ 476 w 530"/>
              <a:gd name="T107" fmla="*/ 265 h 687"/>
              <a:gd name="T108" fmla="*/ 449 w 530"/>
              <a:gd name="T109" fmla="*/ 368 h 687"/>
              <a:gd name="T110" fmla="*/ 336 w 530"/>
              <a:gd name="T111" fmla="*/ 655 h 687"/>
              <a:gd name="T112" fmla="*/ 336 w 530"/>
              <a:gd name="T113" fmla="*/ 655 h 687"/>
              <a:gd name="T114" fmla="*/ 194 w 530"/>
              <a:gd name="T115" fmla="*/ 655 h 687"/>
              <a:gd name="T116" fmla="*/ 178 w 530"/>
              <a:gd name="T117" fmla="*/ 671 h 687"/>
              <a:gd name="T118" fmla="*/ 194 w 530"/>
              <a:gd name="T119" fmla="*/ 687 h 687"/>
              <a:gd name="T120" fmla="*/ 336 w 530"/>
              <a:gd name="T121" fmla="*/ 687 h 687"/>
              <a:gd name="T122" fmla="*/ 353 w 530"/>
              <a:gd name="T123" fmla="*/ 671 h 687"/>
              <a:gd name="T124" fmla="*/ 336 w 530"/>
              <a:gd name="T125" fmla="*/ 655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0" h="687">
                <a:moveTo>
                  <a:pt x="350" y="251"/>
                </a:moveTo>
                <a:cubicBezTo>
                  <a:pt x="329" y="273"/>
                  <a:pt x="299" y="286"/>
                  <a:pt x="265" y="286"/>
                </a:cubicBezTo>
                <a:cubicBezTo>
                  <a:pt x="249" y="286"/>
                  <a:pt x="233" y="283"/>
                  <a:pt x="219" y="277"/>
                </a:cubicBezTo>
                <a:cubicBezTo>
                  <a:pt x="204" y="271"/>
                  <a:pt x="191" y="262"/>
                  <a:pt x="180" y="251"/>
                </a:cubicBezTo>
                <a:cubicBezTo>
                  <a:pt x="173" y="245"/>
                  <a:pt x="163" y="245"/>
                  <a:pt x="157" y="251"/>
                </a:cubicBezTo>
                <a:cubicBezTo>
                  <a:pt x="151" y="257"/>
                  <a:pt x="151" y="267"/>
                  <a:pt x="157" y="274"/>
                </a:cubicBezTo>
                <a:cubicBezTo>
                  <a:pt x="171" y="288"/>
                  <a:pt x="188" y="299"/>
                  <a:pt x="207" y="307"/>
                </a:cubicBezTo>
                <a:cubicBezTo>
                  <a:pt x="225" y="314"/>
                  <a:pt x="244" y="318"/>
                  <a:pt x="265" y="318"/>
                </a:cubicBezTo>
                <a:cubicBezTo>
                  <a:pt x="307" y="318"/>
                  <a:pt x="346" y="301"/>
                  <a:pt x="373" y="274"/>
                </a:cubicBezTo>
                <a:cubicBezTo>
                  <a:pt x="380" y="267"/>
                  <a:pt x="380" y="257"/>
                  <a:pt x="373" y="251"/>
                </a:cubicBezTo>
                <a:cubicBezTo>
                  <a:pt x="367" y="245"/>
                  <a:pt x="357" y="245"/>
                  <a:pt x="350" y="251"/>
                </a:cubicBezTo>
                <a:close/>
                <a:moveTo>
                  <a:pt x="388" y="599"/>
                </a:moveTo>
                <a:cubicBezTo>
                  <a:pt x="388" y="599"/>
                  <a:pt x="388" y="599"/>
                  <a:pt x="388" y="599"/>
                </a:cubicBezTo>
                <a:cubicBezTo>
                  <a:pt x="142" y="599"/>
                  <a:pt x="142" y="599"/>
                  <a:pt x="142" y="599"/>
                </a:cubicBezTo>
                <a:cubicBezTo>
                  <a:pt x="133" y="599"/>
                  <a:pt x="126" y="606"/>
                  <a:pt x="126" y="615"/>
                </a:cubicBezTo>
                <a:cubicBezTo>
                  <a:pt x="126" y="624"/>
                  <a:pt x="133" y="632"/>
                  <a:pt x="142" y="632"/>
                </a:cubicBezTo>
                <a:cubicBezTo>
                  <a:pt x="388" y="632"/>
                  <a:pt x="388" y="632"/>
                  <a:pt x="388" y="632"/>
                </a:cubicBezTo>
                <a:cubicBezTo>
                  <a:pt x="397" y="632"/>
                  <a:pt x="404" y="624"/>
                  <a:pt x="404" y="615"/>
                </a:cubicBezTo>
                <a:cubicBezTo>
                  <a:pt x="404" y="606"/>
                  <a:pt x="397" y="599"/>
                  <a:pt x="388" y="599"/>
                </a:cubicBezTo>
                <a:close/>
                <a:moveTo>
                  <a:pt x="530" y="265"/>
                </a:moveTo>
                <a:cubicBezTo>
                  <a:pt x="530" y="265"/>
                  <a:pt x="530" y="265"/>
                  <a:pt x="530" y="265"/>
                </a:cubicBezTo>
                <a:cubicBezTo>
                  <a:pt x="530" y="192"/>
                  <a:pt x="500" y="126"/>
                  <a:pt x="452" y="78"/>
                </a:cubicBezTo>
                <a:cubicBezTo>
                  <a:pt x="404" y="30"/>
                  <a:pt x="338" y="0"/>
                  <a:pt x="265" y="0"/>
                </a:cubicBezTo>
                <a:cubicBezTo>
                  <a:pt x="192" y="0"/>
                  <a:pt x="126" y="30"/>
                  <a:pt x="78" y="78"/>
                </a:cubicBezTo>
                <a:cubicBezTo>
                  <a:pt x="30" y="126"/>
                  <a:pt x="0" y="192"/>
                  <a:pt x="0" y="265"/>
                </a:cubicBezTo>
                <a:cubicBezTo>
                  <a:pt x="0" y="312"/>
                  <a:pt x="13" y="356"/>
                  <a:pt x="34" y="395"/>
                </a:cubicBezTo>
                <a:cubicBezTo>
                  <a:pt x="34" y="395"/>
                  <a:pt x="34" y="395"/>
                  <a:pt x="34" y="395"/>
                </a:cubicBezTo>
                <a:cubicBezTo>
                  <a:pt x="54" y="430"/>
                  <a:pt x="82" y="460"/>
                  <a:pt x="115" y="483"/>
                </a:cubicBezTo>
                <a:cubicBezTo>
                  <a:pt x="115" y="557"/>
                  <a:pt x="115" y="557"/>
                  <a:pt x="115" y="557"/>
                </a:cubicBezTo>
                <a:cubicBezTo>
                  <a:pt x="115" y="572"/>
                  <a:pt x="127" y="584"/>
                  <a:pt x="142" y="584"/>
                </a:cubicBezTo>
                <a:cubicBezTo>
                  <a:pt x="388" y="584"/>
                  <a:pt x="388" y="584"/>
                  <a:pt x="388" y="584"/>
                </a:cubicBezTo>
                <a:cubicBezTo>
                  <a:pt x="403" y="584"/>
                  <a:pt x="415" y="572"/>
                  <a:pt x="415" y="557"/>
                </a:cubicBezTo>
                <a:cubicBezTo>
                  <a:pt x="415" y="483"/>
                  <a:pt x="415" y="483"/>
                  <a:pt x="415" y="483"/>
                </a:cubicBezTo>
                <a:cubicBezTo>
                  <a:pt x="448" y="460"/>
                  <a:pt x="476" y="430"/>
                  <a:pt x="496" y="395"/>
                </a:cubicBezTo>
                <a:cubicBezTo>
                  <a:pt x="496" y="395"/>
                  <a:pt x="496" y="395"/>
                  <a:pt x="496" y="395"/>
                </a:cubicBezTo>
                <a:cubicBezTo>
                  <a:pt x="517" y="356"/>
                  <a:pt x="530" y="312"/>
                  <a:pt x="530" y="265"/>
                </a:cubicBezTo>
                <a:close/>
                <a:moveTo>
                  <a:pt x="449" y="368"/>
                </a:moveTo>
                <a:cubicBezTo>
                  <a:pt x="449" y="368"/>
                  <a:pt x="449" y="368"/>
                  <a:pt x="449" y="368"/>
                </a:cubicBezTo>
                <a:cubicBezTo>
                  <a:pt x="449" y="368"/>
                  <a:pt x="449" y="368"/>
                  <a:pt x="449" y="368"/>
                </a:cubicBezTo>
                <a:cubicBezTo>
                  <a:pt x="449" y="368"/>
                  <a:pt x="449" y="368"/>
                  <a:pt x="449" y="368"/>
                </a:cubicBezTo>
                <a:cubicBezTo>
                  <a:pt x="431" y="400"/>
                  <a:pt x="405" y="427"/>
                  <a:pt x="374" y="446"/>
                </a:cubicBezTo>
                <a:cubicBezTo>
                  <a:pt x="366" y="451"/>
                  <a:pt x="361" y="460"/>
                  <a:pt x="361" y="469"/>
                </a:cubicBezTo>
                <a:cubicBezTo>
                  <a:pt x="361" y="469"/>
                  <a:pt x="361" y="469"/>
                  <a:pt x="361" y="469"/>
                </a:cubicBezTo>
                <a:cubicBezTo>
                  <a:pt x="361" y="530"/>
                  <a:pt x="361" y="530"/>
                  <a:pt x="361" y="530"/>
                </a:cubicBezTo>
                <a:cubicBezTo>
                  <a:pt x="169" y="530"/>
                  <a:pt x="169" y="530"/>
                  <a:pt x="169" y="530"/>
                </a:cubicBezTo>
                <a:cubicBezTo>
                  <a:pt x="169" y="469"/>
                  <a:pt x="169" y="469"/>
                  <a:pt x="169" y="469"/>
                </a:cubicBezTo>
                <a:cubicBezTo>
                  <a:pt x="169" y="458"/>
                  <a:pt x="162" y="449"/>
                  <a:pt x="154" y="445"/>
                </a:cubicBezTo>
                <a:cubicBezTo>
                  <a:pt x="124" y="426"/>
                  <a:pt x="98" y="399"/>
                  <a:pt x="81" y="368"/>
                </a:cubicBezTo>
                <a:cubicBezTo>
                  <a:pt x="81" y="368"/>
                  <a:pt x="81" y="368"/>
                  <a:pt x="81" y="368"/>
                </a:cubicBezTo>
                <a:cubicBezTo>
                  <a:pt x="64" y="338"/>
                  <a:pt x="54" y="303"/>
                  <a:pt x="54" y="265"/>
                </a:cubicBezTo>
                <a:cubicBezTo>
                  <a:pt x="54" y="207"/>
                  <a:pt x="78" y="154"/>
                  <a:pt x="116" y="116"/>
                </a:cubicBezTo>
                <a:cubicBezTo>
                  <a:pt x="154" y="78"/>
                  <a:pt x="207" y="54"/>
                  <a:pt x="265" y="54"/>
                </a:cubicBezTo>
                <a:cubicBezTo>
                  <a:pt x="323" y="54"/>
                  <a:pt x="376" y="78"/>
                  <a:pt x="414" y="116"/>
                </a:cubicBezTo>
                <a:cubicBezTo>
                  <a:pt x="452" y="154"/>
                  <a:pt x="476" y="207"/>
                  <a:pt x="476" y="265"/>
                </a:cubicBezTo>
                <a:cubicBezTo>
                  <a:pt x="476" y="303"/>
                  <a:pt x="466" y="338"/>
                  <a:pt x="449" y="368"/>
                </a:cubicBezTo>
                <a:close/>
                <a:moveTo>
                  <a:pt x="336" y="655"/>
                </a:moveTo>
                <a:cubicBezTo>
                  <a:pt x="336" y="655"/>
                  <a:pt x="336" y="655"/>
                  <a:pt x="336" y="655"/>
                </a:cubicBezTo>
                <a:cubicBezTo>
                  <a:pt x="194" y="655"/>
                  <a:pt x="194" y="655"/>
                  <a:pt x="194" y="655"/>
                </a:cubicBezTo>
                <a:cubicBezTo>
                  <a:pt x="185" y="655"/>
                  <a:pt x="178" y="662"/>
                  <a:pt x="178" y="671"/>
                </a:cubicBezTo>
                <a:cubicBezTo>
                  <a:pt x="178" y="680"/>
                  <a:pt x="185" y="687"/>
                  <a:pt x="194" y="687"/>
                </a:cubicBezTo>
                <a:cubicBezTo>
                  <a:pt x="336" y="687"/>
                  <a:pt x="336" y="687"/>
                  <a:pt x="336" y="687"/>
                </a:cubicBezTo>
                <a:cubicBezTo>
                  <a:pt x="345" y="687"/>
                  <a:pt x="353" y="680"/>
                  <a:pt x="353" y="671"/>
                </a:cubicBezTo>
                <a:cubicBezTo>
                  <a:pt x="353" y="662"/>
                  <a:pt x="345" y="655"/>
                  <a:pt x="336" y="6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62739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7" name="Freeform 72"/>
          <p:cNvSpPr>
            <a:spLocks noEditPoints="1"/>
          </p:cNvSpPr>
          <p:nvPr/>
        </p:nvSpPr>
        <p:spPr bwMode="auto">
          <a:xfrm>
            <a:off x="6880359" y="1597913"/>
            <a:ext cx="429674" cy="431534"/>
          </a:xfrm>
          <a:custGeom>
            <a:avLst/>
            <a:gdLst>
              <a:gd name="T0" fmla="*/ 179 w 746"/>
              <a:gd name="T1" fmla="*/ 167 h 749"/>
              <a:gd name="T2" fmla="*/ 225 w 746"/>
              <a:gd name="T3" fmla="*/ 98 h 749"/>
              <a:gd name="T4" fmla="*/ 68 w 746"/>
              <a:gd name="T5" fmla="*/ 204 h 749"/>
              <a:gd name="T6" fmla="*/ 332 w 746"/>
              <a:gd name="T7" fmla="*/ 204 h 749"/>
              <a:gd name="T8" fmla="*/ 285 w 746"/>
              <a:gd name="T9" fmla="*/ 205 h 749"/>
              <a:gd name="T10" fmla="*/ 262 w 746"/>
              <a:gd name="T11" fmla="*/ 183 h 749"/>
              <a:gd name="T12" fmla="*/ 248 w 746"/>
              <a:gd name="T13" fmla="*/ 121 h 749"/>
              <a:gd name="T14" fmla="*/ 583 w 746"/>
              <a:gd name="T15" fmla="*/ 380 h 749"/>
              <a:gd name="T16" fmla="*/ 734 w 746"/>
              <a:gd name="T17" fmla="*/ 530 h 749"/>
              <a:gd name="T18" fmla="*/ 564 w 746"/>
              <a:gd name="T19" fmla="*/ 738 h 749"/>
              <a:gd name="T20" fmla="*/ 525 w 746"/>
              <a:gd name="T21" fmla="*/ 738 h 749"/>
              <a:gd name="T22" fmla="*/ 224 w 746"/>
              <a:gd name="T23" fmla="*/ 738 h 749"/>
              <a:gd name="T24" fmla="*/ 30 w 746"/>
              <a:gd name="T25" fmla="*/ 746 h 749"/>
              <a:gd name="T26" fmla="*/ 3 w 746"/>
              <a:gd name="T27" fmla="*/ 544 h 749"/>
              <a:gd name="T28" fmla="*/ 162 w 746"/>
              <a:gd name="T29" fmla="*/ 374 h 749"/>
              <a:gd name="T30" fmla="*/ 11 w 746"/>
              <a:gd name="T31" fmla="*/ 185 h 749"/>
              <a:gd name="T32" fmla="*/ 219 w 746"/>
              <a:gd name="T33" fmla="*/ 15 h 749"/>
              <a:gd name="T34" fmla="*/ 508 w 746"/>
              <a:gd name="T35" fmla="*/ 28 h 749"/>
              <a:gd name="T36" fmla="*/ 736 w 746"/>
              <a:gd name="T37" fmla="*/ 160 h 749"/>
              <a:gd name="T38" fmla="*/ 583 w 746"/>
              <a:gd name="T39" fmla="*/ 380 h 749"/>
              <a:gd name="T40" fmla="*/ 413 w 746"/>
              <a:gd name="T41" fmla="*/ 549 h 749"/>
              <a:gd name="T42" fmla="*/ 677 w 746"/>
              <a:gd name="T43" fmla="*/ 549 h 749"/>
              <a:gd name="T44" fmla="*/ 607 w 746"/>
              <a:gd name="T45" fmla="*/ 573 h 749"/>
              <a:gd name="T46" fmla="*/ 584 w 746"/>
              <a:gd name="T47" fmla="*/ 550 h 749"/>
              <a:gd name="T48" fmla="*/ 593 w 746"/>
              <a:gd name="T49" fmla="*/ 466 h 749"/>
              <a:gd name="T50" fmla="*/ 547 w 746"/>
              <a:gd name="T51" fmla="*/ 489 h 749"/>
              <a:gd name="T52" fmla="*/ 570 w 746"/>
              <a:gd name="T53" fmla="*/ 443 h 749"/>
              <a:gd name="T54" fmla="*/ 413 w 746"/>
              <a:gd name="T55" fmla="*/ 549 h 749"/>
              <a:gd name="T56" fmla="*/ 155 w 746"/>
              <a:gd name="T57" fmla="*/ 646 h 749"/>
              <a:gd name="T58" fmla="*/ 516 w 746"/>
              <a:gd name="T59" fmla="*/ 181 h 749"/>
              <a:gd name="T60" fmla="*/ 155 w 746"/>
              <a:gd name="T61" fmla="*/ 646 h 749"/>
              <a:gd name="T62" fmla="*/ 602 w 746"/>
              <a:gd name="T63" fmla="*/ 221 h 749"/>
              <a:gd name="T64" fmla="*/ 603 w 746"/>
              <a:gd name="T65" fmla="*/ 222 h 749"/>
              <a:gd name="T66" fmla="*/ 603 w 746"/>
              <a:gd name="T67" fmla="*/ 223 h 749"/>
              <a:gd name="T68" fmla="*/ 682 w 746"/>
              <a:gd name="T69" fmla="*/ 205 h 749"/>
              <a:gd name="T70" fmla="*/ 576 w 746"/>
              <a:gd name="T71" fmla="*/ 68 h 749"/>
              <a:gd name="T72" fmla="*/ 496 w 746"/>
              <a:gd name="T73" fmla="*/ 115 h 749"/>
              <a:gd name="T74" fmla="*/ 527 w 746"/>
              <a:gd name="T75" fmla="*/ 146 h 749"/>
              <a:gd name="T76" fmla="*/ 527 w 746"/>
              <a:gd name="T77" fmla="*/ 147 h 749"/>
              <a:gd name="T78" fmla="*/ 528 w 746"/>
              <a:gd name="T79" fmla="*/ 147 h 749"/>
              <a:gd name="T80" fmla="*/ 602 w 746"/>
              <a:gd name="T81" fmla="*/ 221 h 749"/>
              <a:gd name="T82" fmla="*/ 602 w 746"/>
              <a:gd name="T83" fmla="*/ 221 h 749"/>
              <a:gd name="T84" fmla="*/ 591 w 746"/>
              <a:gd name="T85" fmla="*/ 256 h 749"/>
              <a:gd name="T86" fmla="*/ 197 w 746"/>
              <a:gd name="T87" fmla="*/ 689 h 749"/>
              <a:gd name="T88" fmla="*/ 591 w 746"/>
              <a:gd name="T89" fmla="*/ 256 h 749"/>
              <a:gd name="T90" fmla="*/ 80 w 746"/>
              <a:gd name="T91" fmla="*/ 572 h 749"/>
              <a:gd name="T92" fmla="*/ 474 w 746"/>
              <a:gd name="T93" fmla="*/ 138 h 749"/>
              <a:gd name="T94" fmla="*/ 80 w 746"/>
              <a:gd name="T95" fmla="*/ 572 h 749"/>
              <a:gd name="T96" fmla="*/ 57 w 746"/>
              <a:gd name="T97" fmla="*/ 594 h 749"/>
              <a:gd name="T98" fmla="*/ 155 w 746"/>
              <a:gd name="T99" fmla="*/ 693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46" h="749">
                <a:moveTo>
                  <a:pt x="201" y="167"/>
                </a:moveTo>
                <a:cubicBezTo>
                  <a:pt x="195" y="174"/>
                  <a:pt x="185" y="174"/>
                  <a:pt x="179" y="167"/>
                </a:cubicBezTo>
                <a:cubicBezTo>
                  <a:pt x="172" y="161"/>
                  <a:pt x="172" y="151"/>
                  <a:pt x="179" y="145"/>
                </a:cubicBezTo>
                <a:cubicBezTo>
                  <a:pt x="225" y="98"/>
                  <a:pt x="225" y="98"/>
                  <a:pt x="225" y="98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332" y="204"/>
                  <a:pt x="332" y="204"/>
                  <a:pt x="332" y="204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285" y="205"/>
                  <a:pt x="285" y="205"/>
                  <a:pt x="285" y="205"/>
                </a:cubicBezTo>
                <a:cubicBezTo>
                  <a:pt x="279" y="212"/>
                  <a:pt x="269" y="212"/>
                  <a:pt x="262" y="205"/>
                </a:cubicBezTo>
                <a:cubicBezTo>
                  <a:pt x="256" y="199"/>
                  <a:pt x="256" y="189"/>
                  <a:pt x="262" y="183"/>
                </a:cubicBezTo>
                <a:cubicBezTo>
                  <a:pt x="286" y="159"/>
                  <a:pt x="286" y="159"/>
                  <a:pt x="286" y="159"/>
                </a:cubicBezTo>
                <a:cubicBezTo>
                  <a:pt x="248" y="121"/>
                  <a:pt x="248" y="121"/>
                  <a:pt x="248" y="121"/>
                </a:cubicBezTo>
                <a:cubicBezTo>
                  <a:pt x="201" y="167"/>
                  <a:pt x="201" y="167"/>
                  <a:pt x="201" y="167"/>
                </a:cubicBezTo>
                <a:close/>
                <a:moveTo>
                  <a:pt x="583" y="380"/>
                </a:moveTo>
                <a:cubicBezTo>
                  <a:pt x="583" y="380"/>
                  <a:pt x="583" y="380"/>
                  <a:pt x="583" y="380"/>
                </a:cubicBezTo>
                <a:cubicBezTo>
                  <a:pt x="734" y="530"/>
                  <a:pt x="734" y="530"/>
                  <a:pt x="734" y="530"/>
                </a:cubicBezTo>
                <a:cubicBezTo>
                  <a:pt x="744" y="541"/>
                  <a:pt x="744" y="558"/>
                  <a:pt x="734" y="568"/>
                </a:cubicBezTo>
                <a:cubicBezTo>
                  <a:pt x="564" y="738"/>
                  <a:pt x="564" y="738"/>
                  <a:pt x="564" y="738"/>
                </a:cubicBezTo>
                <a:cubicBezTo>
                  <a:pt x="554" y="749"/>
                  <a:pt x="536" y="749"/>
                  <a:pt x="526" y="738"/>
                </a:cubicBezTo>
                <a:cubicBezTo>
                  <a:pt x="525" y="738"/>
                  <a:pt x="525" y="738"/>
                  <a:pt x="525" y="738"/>
                </a:cubicBezTo>
                <a:cubicBezTo>
                  <a:pt x="375" y="587"/>
                  <a:pt x="375" y="587"/>
                  <a:pt x="375" y="587"/>
                </a:cubicBezTo>
                <a:cubicBezTo>
                  <a:pt x="224" y="738"/>
                  <a:pt x="224" y="738"/>
                  <a:pt x="224" y="738"/>
                </a:cubicBezTo>
                <a:cubicBezTo>
                  <a:pt x="219" y="743"/>
                  <a:pt x="212" y="746"/>
                  <a:pt x="205" y="746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14" y="746"/>
                  <a:pt x="3" y="734"/>
                  <a:pt x="3" y="719"/>
                </a:cubicBezTo>
                <a:cubicBezTo>
                  <a:pt x="3" y="660"/>
                  <a:pt x="3" y="602"/>
                  <a:pt x="3" y="544"/>
                </a:cubicBezTo>
                <a:cubicBezTo>
                  <a:pt x="3" y="537"/>
                  <a:pt x="6" y="530"/>
                  <a:pt x="11" y="525"/>
                </a:cubicBezTo>
                <a:cubicBezTo>
                  <a:pt x="162" y="374"/>
                  <a:pt x="162" y="374"/>
                  <a:pt x="162" y="374"/>
                </a:cubicBezTo>
                <a:cubicBezTo>
                  <a:pt x="11" y="223"/>
                  <a:pt x="11" y="223"/>
                  <a:pt x="11" y="223"/>
                </a:cubicBezTo>
                <a:cubicBezTo>
                  <a:pt x="0" y="213"/>
                  <a:pt x="0" y="196"/>
                  <a:pt x="11" y="185"/>
                </a:cubicBezTo>
                <a:cubicBezTo>
                  <a:pt x="181" y="15"/>
                  <a:pt x="181" y="15"/>
                  <a:pt x="181" y="15"/>
                </a:cubicBezTo>
                <a:cubicBezTo>
                  <a:pt x="191" y="5"/>
                  <a:pt x="208" y="5"/>
                  <a:pt x="219" y="15"/>
                </a:cubicBezTo>
                <a:cubicBezTo>
                  <a:pt x="370" y="166"/>
                  <a:pt x="370" y="166"/>
                  <a:pt x="370" y="166"/>
                </a:cubicBezTo>
                <a:cubicBezTo>
                  <a:pt x="508" y="28"/>
                  <a:pt x="508" y="28"/>
                  <a:pt x="508" y="28"/>
                </a:cubicBezTo>
                <a:cubicBezTo>
                  <a:pt x="538" y="0"/>
                  <a:pt x="586" y="1"/>
                  <a:pt x="614" y="30"/>
                </a:cubicBezTo>
                <a:cubicBezTo>
                  <a:pt x="647" y="62"/>
                  <a:pt x="720" y="119"/>
                  <a:pt x="736" y="160"/>
                </a:cubicBezTo>
                <a:cubicBezTo>
                  <a:pt x="746" y="189"/>
                  <a:pt x="742" y="220"/>
                  <a:pt x="720" y="243"/>
                </a:cubicBezTo>
                <a:cubicBezTo>
                  <a:pt x="583" y="380"/>
                  <a:pt x="583" y="380"/>
                  <a:pt x="583" y="380"/>
                </a:cubicBezTo>
                <a:close/>
                <a:moveTo>
                  <a:pt x="413" y="549"/>
                </a:moveTo>
                <a:cubicBezTo>
                  <a:pt x="413" y="549"/>
                  <a:pt x="413" y="549"/>
                  <a:pt x="413" y="549"/>
                </a:cubicBezTo>
                <a:cubicBezTo>
                  <a:pt x="545" y="682"/>
                  <a:pt x="545" y="682"/>
                  <a:pt x="545" y="682"/>
                </a:cubicBezTo>
                <a:cubicBezTo>
                  <a:pt x="677" y="549"/>
                  <a:pt x="677" y="549"/>
                  <a:pt x="677" y="549"/>
                </a:cubicBezTo>
                <a:cubicBezTo>
                  <a:pt x="654" y="526"/>
                  <a:pt x="654" y="526"/>
                  <a:pt x="654" y="526"/>
                </a:cubicBezTo>
                <a:cubicBezTo>
                  <a:pt x="607" y="573"/>
                  <a:pt x="607" y="573"/>
                  <a:pt x="607" y="573"/>
                </a:cubicBezTo>
                <a:cubicBezTo>
                  <a:pt x="601" y="580"/>
                  <a:pt x="591" y="580"/>
                  <a:pt x="584" y="573"/>
                </a:cubicBezTo>
                <a:cubicBezTo>
                  <a:pt x="578" y="567"/>
                  <a:pt x="578" y="557"/>
                  <a:pt x="584" y="550"/>
                </a:cubicBezTo>
                <a:cubicBezTo>
                  <a:pt x="631" y="504"/>
                  <a:pt x="631" y="504"/>
                  <a:pt x="631" y="504"/>
                </a:cubicBezTo>
                <a:cubicBezTo>
                  <a:pt x="593" y="466"/>
                  <a:pt x="593" y="466"/>
                  <a:pt x="593" y="466"/>
                </a:cubicBezTo>
                <a:cubicBezTo>
                  <a:pt x="569" y="489"/>
                  <a:pt x="569" y="489"/>
                  <a:pt x="569" y="489"/>
                </a:cubicBezTo>
                <a:cubicBezTo>
                  <a:pt x="563" y="496"/>
                  <a:pt x="553" y="496"/>
                  <a:pt x="547" y="489"/>
                </a:cubicBezTo>
                <a:cubicBezTo>
                  <a:pt x="540" y="483"/>
                  <a:pt x="540" y="473"/>
                  <a:pt x="547" y="466"/>
                </a:cubicBezTo>
                <a:cubicBezTo>
                  <a:pt x="570" y="443"/>
                  <a:pt x="570" y="443"/>
                  <a:pt x="570" y="443"/>
                </a:cubicBezTo>
                <a:cubicBezTo>
                  <a:pt x="545" y="417"/>
                  <a:pt x="545" y="417"/>
                  <a:pt x="545" y="417"/>
                </a:cubicBezTo>
                <a:cubicBezTo>
                  <a:pt x="413" y="549"/>
                  <a:pt x="413" y="549"/>
                  <a:pt x="413" y="549"/>
                </a:cubicBezTo>
                <a:close/>
                <a:moveTo>
                  <a:pt x="155" y="646"/>
                </a:moveTo>
                <a:cubicBezTo>
                  <a:pt x="155" y="646"/>
                  <a:pt x="155" y="646"/>
                  <a:pt x="155" y="646"/>
                </a:cubicBezTo>
                <a:cubicBezTo>
                  <a:pt x="293" y="509"/>
                  <a:pt x="431" y="371"/>
                  <a:pt x="568" y="233"/>
                </a:cubicBezTo>
                <a:cubicBezTo>
                  <a:pt x="551" y="216"/>
                  <a:pt x="533" y="198"/>
                  <a:pt x="516" y="181"/>
                </a:cubicBezTo>
                <a:cubicBezTo>
                  <a:pt x="103" y="594"/>
                  <a:pt x="103" y="594"/>
                  <a:pt x="103" y="594"/>
                </a:cubicBezTo>
                <a:cubicBezTo>
                  <a:pt x="155" y="646"/>
                  <a:pt x="155" y="646"/>
                  <a:pt x="155" y="646"/>
                </a:cubicBezTo>
                <a:close/>
                <a:moveTo>
                  <a:pt x="602" y="221"/>
                </a:moveTo>
                <a:cubicBezTo>
                  <a:pt x="602" y="221"/>
                  <a:pt x="602" y="221"/>
                  <a:pt x="602" y="221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3"/>
                  <a:pt x="603" y="223"/>
                  <a:pt x="603" y="223"/>
                </a:cubicBezTo>
                <a:cubicBezTo>
                  <a:pt x="634" y="253"/>
                  <a:pt x="634" y="253"/>
                  <a:pt x="634" y="253"/>
                </a:cubicBezTo>
                <a:cubicBezTo>
                  <a:pt x="682" y="205"/>
                  <a:pt x="682" y="205"/>
                  <a:pt x="682" y="205"/>
                </a:cubicBezTo>
                <a:cubicBezTo>
                  <a:pt x="690" y="197"/>
                  <a:pt x="690" y="181"/>
                  <a:pt x="682" y="173"/>
                </a:cubicBezTo>
                <a:cubicBezTo>
                  <a:pt x="647" y="138"/>
                  <a:pt x="611" y="103"/>
                  <a:pt x="576" y="68"/>
                </a:cubicBezTo>
                <a:cubicBezTo>
                  <a:pt x="568" y="59"/>
                  <a:pt x="554" y="59"/>
                  <a:pt x="545" y="67"/>
                </a:cubicBezTo>
                <a:cubicBezTo>
                  <a:pt x="496" y="115"/>
                  <a:pt x="496" y="115"/>
                  <a:pt x="496" y="115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7"/>
                  <a:pt x="527" y="147"/>
                  <a:pt x="527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8"/>
                  <a:pt x="528" y="148"/>
                  <a:pt x="528" y="148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lose/>
                <a:moveTo>
                  <a:pt x="591" y="256"/>
                </a:moveTo>
                <a:cubicBezTo>
                  <a:pt x="591" y="256"/>
                  <a:pt x="591" y="256"/>
                  <a:pt x="591" y="256"/>
                </a:cubicBezTo>
                <a:cubicBezTo>
                  <a:pt x="453" y="394"/>
                  <a:pt x="315" y="531"/>
                  <a:pt x="178" y="669"/>
                </a:cubicBezTo>
                <a:cubicBezTo>
                  <a:pt x="197" y="689"/>
                  <a:pt x="197" y="689"/>
                  <a:pt x="197" y="689"/>
                </a:cubicBezTo>
                <a:cubicBezTo>
                  <a:pt x="611" y="276"/>
                  <a:pt x="611" y="276"/>
                  <a:pt x="611" y="276"/>
                </a:cubicBezTo>
                <a:cubicBezTo>
                  <a:pt x="591" y="256"/>
                  <a:pt x="591" y="256"/>
                  <a:pt x="591" y="256"/>
                </a:cubicBezTo>
                <a:close/>
                <a:moveTo>
                  <a:pt x="80" y="572"/>
                </a:moveTo>
                <a:cubicBezTo>
                  <a:pt x="80" y="572"/>
                  <a:pt x="80" y="572"/>
                  <a:pt x="80" y="572"/>
                </a:cubicBezTo>
                <a:cubicBezTo>
                  <a:pt x="493" y="158"/>
                  <a:pt x="493" y="158"/>
                  <a:pt x="493" y="158"/>
                </a:cubicBezTo>
                <a:cubicBezTo>
                  <a:pt x="474" y="138"/>
                  <a:pt x="474" y="138"/>
                  <a:pt x="474" y="138"/>
                </a:cubicBezTo>
                <a:cubicBezTo>
                  <a:pt x="60" y="551"/>
                  <a:pt x="60" y="551"/>
                  <a:pt x="60" y="551"/>
                </a:cubicBezTo>
                <a:cubicBezTo>
                  <a:pt x="80" y="572"/>
                  <a:pt x="80" y="572"/>
                  <a:pt x="80" y="572"/>
                </a:cubicBezTo>
                <a:close/>
                <a:moveTo>
                  <a:pt x="57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57" y="627"/>
                  <a:pt x="57" y="659"/>
                  <a:pt x="57" y="693"/>
                </a:cubicBezTo>
                <a:cubicBezTo>
                  <a:pt x="155" y="693"/>
                  <a:pt x="155" y="693"/>
                  <a:pt x="155" y="693"/>
                </a:cubicBezTo>
                <a:cubicBezTo>
                  <a:pt x="57" y="594"/>
                  <a:pt x="57" y="594"/>
                  <a:pt x="57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62739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8" name="Freeform 79"/>
          <p:cNvSpPr>
            <a:spLocks noEditPoints="1"/>
          </p:cNvSpPr>
          <p:nvPr/>
        </p:nvSpPr>
        <p:spPr bwMode="auto">
          <a:xfrm>
            <a:off x="8348105" y="1684671"/>
            <a:ext cx="375492" cy="439181"/>
          </a:xfrm>
          <a:custGeom>
            <a:avLst/>
            <a:gdLst>
              <a:gd name="T0" fmla="*/ 380 w 611"/>
              <a:gd name="T1" fmla="*/ 32 h 715"/>
              <a:gd name="T2" fmla="*/ 495 w 611"/>
              <a:gd name="T3" fmla="*/ 81 h 715"/>
              <a:gd name="T4" fmla="*/ 511 w 611"/>
              <a:gd name="T5" fmla="*/ 98 h 715"/>
              <a:gd name="T6" fmla="*/ 585 w 611"/>
              <a:gd name="T7" fmla="*/ 112 h 715"/>
              <a:gd name="T8" fmla="*/ 611 w 611"/>
              <a:gd name="T9" fmla="*/ 139 h 715"/>
              <a:gd name="T10" fmla="*/ 585 w 611"/>
              <a:gd name="T11" fmla="*/ 715 h 715"/>
              <a:gd name="T12" fmla="*/ 27 w 611"/>
              <a:gd name="T13" fmla="*/ 715 h 715"/>
              <a:gd name="T14" fmla="*/ 0 w 611"/>
              <a:gd name="T15" fmla="*/ 688 h 715"/>
              <a:gd name="T16" fmla="*/ 27 w 611"/>
              <a:gd name="T17" fmla="*/ 112 h 715"/>
              <a:gd name="T18" fmla="*/ 101 w 611"/>
              <a:gd name="T19" fmla="*/ 112 h 715"/>
              <a:gd name="T20" fmla="*/ 117 w 611"/>
              <a:gd name="T21" fmla="*/ 81 h 715"/>
              <a:gd name="T22" fmla="*/ 203 w 611"/>
              <a:gd name="T23" fmla="*/ 81 h 715"/>
              <a:gd name="T24" fmla="*/ 306 w 611"/>
              <a:gd name="T25" fmla="*/ 0 h 715"/>
              <a:gd name="T26" fmla="*/ 422 w 611"/>
              <a:gd name="T27" fmla="*/ 308 h 715"/>
              <a:gd name="T28" fmla="*/ 460 w 611"/>
              <a:gd name="T29" fmla="*/ 346 h 715"/>
              <a:gd name="T30" fmla="*/ 242 w 611"/>
              <a:gd name="T31" fmla="*/ 526 h 715"/>
              <a:gd name="T32" fmla="*/ 152 w 611"/>
              <a:gd name="T33" fmla="*/ 436 h 715"/>
              <a:gd name="T34" fmla="*/ 190 w 611"/>
              <a:gd name="T35" fmla="*/ 398 h 715"/>
              <a:gd name="T36" fmla="*/ 422 w 611"/>
              <a:gd name="T37" fmla="*/ 308 h 715"/>
              <a:gd name="T38" fmla="*/ 375 w 611"/>
              <a:gd name="T39" fmla="*/ 81 h 715"/>
              <a:gd name="T40" fmla="*/ 306 w 611"/>
              <a:gd name="T41" fmla="*/ 32 h 715"/>
              <a:gd name="T42" fmla="*/ 237 w 611"/>
              <a:gd name="T43" fmla="*/ 81 h 715"/>
              <a:gd name="T44" fmla="*/ 375 w 611"/>
              <a:gd name="T45" fmla="*/ 81 h 715"/>
              <a:gd name="T46" fmla="*/ 511 w 611"/>
              <a:gd name="T47" fmla="*/ 165 h 715"/>
              <a:gd name="T48" fmla="*/ 495 w 611"/>
              <a:gd name="T49" fmla="*/ 197 h 715"/>
              <a:gd name="T50" fmla="*/ 306 w 611"/>
              <a:gd name="T51" fmla="*/ 197 h 715"/>
              <a:gd name="T52" fmla="*/ 101 w 611"/>
              <a:gd name="T53" fmla="*/ 180 h 715"/>
              <a:gd name="T54" fmla="*/ 101 w 611"/>
              <a:gd name="T55" fmla="*/ 165 h 715"/>
              <a:gd name="T56" fmla="*/ 54 w 611"/>
              <a:gd name="T57" fmla="*/ 662 h 715"/>
              <a:gd name="T58" fmla="*/ 558 w 611"/>
              <a:gd name="T59" fmla="*/ 165 h 715"/>
              <a:gd name="T60" fmla="*/ 306 w 611"/>
              <a:gd name="T61" fmla="*/ 113 h 715"/>
              <a:gd name="T62" fmla="*/ 133 w 611"/>
              <a:gd name="T63" fmla="*/ 113 h 715"/>
              <a:gd name="T64" fmla="*/ 133 w 611"/>
              <a:gd name="T65" fmla="*/ 165 h 715"/>
              <a:gd name="T66" fmla="*/ 479 w 611"/>
              <a:gd name="T67" fmla="*/ 165 h 715"/>
              <a:gd name="T68" fmla="*/ 479 w 611"/>
              <a:gd name="T69" fmla="*/ 113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715">
                <a:moveTo>
                  <a:pt x="306" y="0"/>
                </a:moveTo>
                <a:cubicBezTo>
                  <a:pt x="335" y="0"/>
                  <a:pt x="361" y="12"/>
                  <a:pt x="380" y="32"/>
                </a:cubicBezTo>
                <a:cubicBezTo>
                  <a:pt x="394" y="45"/>
                  <a:pt x="404" y="62"/>
                  <a:pt x="408" y="81"/>
                </a:cubicBezTo>
                <a:cubicBezTo>
                  <a:pt x="495" y="81"/>
                  <a:pt x="495" y="81"/>
                  <a:pt x="495" y="81"/>
                </a:cubicBezTo>
                <a:cubicBezTo>
                  <a:pt x="504" y="81"/>
                  <a:pt x="511" y="88"/>
                  <a:pt x="511" y="97"/>
                </a:cubicBezTo>
                <a:cubicBezTo>
                  <a:pt x="511" y="98"/>
                  <a:pt x="511" y="98"/>
                  <a:pt x="511" y="98"/>
                </a:cubicBezTo>
                <a:cubicBezTo>
                  <a:pt x="511" y="112"/>
                  <a:pt x="511" y="112"/>
                  <a:pt x="511" y="112"/>
                </a:cubicBezTo>
                <a:cubicBezTo>
                  <a:pt x="585" y="112"/>
                  <a:pt x="585" y="112"/>
                  <a:pt x="585" y="112"/>
                </a:cubicBezTo>
                <a:cubicBezTo>
                  <a:pt x="599" y="112"/>
                  <a:pt x="611" y="124"/>
                  <a:pt x="611" y="139"/>
                </a:cubicBezTo>
                <a:cubicBezTo>
                  <a:pt x="611" y="139"/>
                  <a:pt x="611" y="139"/>
                  <a:pt x="611" y="139"/>
                </a:cubicBezTo>
                <a:cubicBezTo>
                  <a:pt x="611" y="688"/>
                  <a:pt x="611" y="688"/>
                  <a:pt x="611" y="688"/>
                </a:cubicBezTo>
                <a:cubicBezTo>
                  <a:pt x="611" y="704"/>
                  <a:pt x="599" y="715"/>
                  <a:pt x="585" y="715"/>
                </a:cubicBezTo>
                <a:cubicBezTo>
                  <a:pt x="584" y="715"/>
                  <a:pt x="584" y="715"/>
                  <a:pt x="584" y="715"/>
                </a:cubicBezTo>
                <a:cubicBezTo>
                  <a:pt x="27" y="715"/>
                  <a:pt x="27" y="715"/>
                  <a:pt x="27" y="715"/>
                </a:cubicBezTo>
                <a:cubicBezTo>
                  <a:pt x="12" y="715"/>
                  <a:pt x="0" y="704"/>
                  <a:pt x="0" y="688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24"/>
                  <a:pt x="12" y="112"/>
                  <a:pt x="27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1" y="88"/>
                  <a:pt x="108" y="81"/>
                  <a:pt x="117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203" y="81"/>
                  <a:pt x="203" y="81"/>
                  <a:pt x="203" y="81"/>
                </a:cubicBezTo>
                <a:cubicBezTo>
                  <a:pt x="208" y="62"/>
                  <a:pt x="218" y="45"/>
                  <a:pt x="231" y="32"/>
                </a:cubicBezTo>
                <a:cubicBezTo>
                  <a:pt x="250" y="12"/>
                  <a:pt x="277" y="0"/>
                  <a:pt x="306" y="0"/>
                </a:cubicBezTo>
                <a:close/>
                <a:moveTo>
                  <a:pt x="422" y="308"/>
                </a:moveTo>
                <a:cubicBezTo>
                  <a:pt x="422" y="308"/>
                  <a:pt x="422" y="308"/>
                  <a:pt x="422" y="308"/>
                </a:cubicBezTo>
                <a:cubicBezTo>
                  <a:pt x="432" y="298"/>
                  <a:pt x="449" y="298"/>
                  <a:pt x="460" y="308"/>
                </a:cubicBezTo>
                <a:cubicBezTo>
                  <a:pt x="470" y="319"/>
                  <a:pt x="470" y="336"/>
                  <a:pt x="460" y="346"/>
                </a:cubicBezTo>
                <a:cubicBezTo>
                  <a:pt x="280" y="526"/>
                  <a:pt x="280" y="526"/>
                  <a:pt x="280" y="526"/>
                </a:cubicBezTo>
                <a:cubicBezTo>
                  <a:pt x="269" y="537"/>
                  <a:pt x="252" y="537"/>
                  <a:pt x="242" y="526"/>
                </a:cubicBezTo>
                <a:cubicBezTo>
                  <a:pt x="241" y="526"/>
                  <a:pt x="241" y="526"/>
                  <a:pt x="241" y="52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41" y="426"/>
                  <a:pt x="141" y="409"/>
                  <a:pt x="152" y="398"/>
                </a:cubicBezTo>
                <a:cubicBezTo>
                  <a:pt x="162" y="388"/>
                  <a:pt x="179" y="388"/>
                  <a:pt x="190" y="398"/>
                </a:cubicBezTo>
                <a:cubicBezTo>
                  <a:pt x="261" y="469"/>
                  <a:pt x="261" y="469"/>
                  <a:pt x="261" y="469"/>
                </a:cubicBezTo>
                <a:cubicBezTo>
                  <a:pt x="422" y="308"/>
                  <a:pt x="422" y="308"/>
                  <a:pt x="422" y="308"/>
                </a:cubicBezTo>
                <a:close/>
                <a:moveTo>
                  <a:pt x="375" y="81"/>
                </a:moveTo>
                <a:cubicBezTo>
                  <a:pt x="375" y="81"/>
                  <a:pt x="375" y="81"/>
                  <a:pt x="375" y="81"/>
                </a:cubicBezTo>
                <a:cubicBezTo>
                  <a:pt x="371" y="71"/>
                  <a:pt x="365" y="62"/>
                  <a:pt x="358" y="54"/>
                </a:cubicBezTo>
                <a:cubicBezTo>
                  <a:pt x="344" y="41"/>
                  <a:pt x="326" y="32"/>
                  <a:pt x="306" y="32"/>
                </a:cubicBezTo>
                <a:cubicBezTo>
                  <a:pt x="285" y="32"/>
                  <a:pt x="267" y="41"/>
                  <a:pt x="254" y="54"/>
                </a:cubicBezTo>
                <a:cubicBezTo>
                  <a:pt x="246" y="62"/>
                  <a:pt x="240" y="71"/>
                  <a:pt x="237" y="81"/>
                </a:cubicBezTo>
                <a:cubicBezTo>
                  <a:pt x="306" y="81"/>
                  <a:pt x="306" y="81"/>
                  <a:pt x="306" y="81"/>
                </a:cubicBezTo>
                <a:cubicBezTo>
                  <a:pt x="375" y="81"/>
                  <a:pt x="375" y="81"/>
                  <a:pt x="375" y="81"/>
                </a:cubicBezTo>
                <a:close/>
                <a:moveTo>
                  <a:pt x="511" y="165"/>
                </a:moveTo>
                <a:cubicBezTo>
                  <a:pt x="511" y="165"/>
                  <a:pt x="511" y="165"/>
                  <a:pt x="511" y="165"/>
                </a:cubicBezTo>
                <a:cubicBezTo>
                  <a:pt x="511" y="180"/>
                  <a:pt x="511" y="180"/>
                  <a:pt x="511" y="180"/>
                </a:cubicBezTo>
                <a:cubicBezTo>
                  <a:pt x="511" y="189"/>
                  <a:pt x="504" y="197"/>
                  <a:pt x="495" y="197"/>
                </a:cubicBezTo>
                <a:cubicBezTo>
                  <a:pt x="494" y="197"/>
                  <a:pt x="494" y="197"/>
                  <a:pt x="494" y="197"/>
                </a:cubicBezTo>
                <a:cubicBezTo>
                  <a:pt x="306" y="197"/>
                  <a:pt x="306" y="197"/>
                  <a:pt x="306" y="197"/>
                </a:cubicBezTo>
                <a:cubicBezTo>
                  <a:pt x="117" y="197"/>
                  <a:pt x="117" y="197"/>
                  <a:pt x="117" y="197"/>
                </a:cubicBezTo>
                <a:cubicBezTo>
                  <a:pt x="108" y="197"/>
                  <a:pt x="101" y="189"/>
                  <a:pt x="101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1" y="165"/>
                  <a:pt x="101" y="165"/>
                  <a:pt x="101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4" y="662"/>
                  <a:pt x="54" y="662"/>
                  <a:pt x="54" y="662"/>
                </a:cubicBezTo>
                <a:cubicBezTo>
                  <a:pt x="558" y="662"/>
                  <a:pt x="558" y="662"/>
                  <a:pt x="558" y="662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11" y="165"/>
                  <a:pt x="511" y="165"/>
                  <a:pt x="511" y="165"/>
                </a:cubicBezTo>
                <a:close/>
                <a:moveTo>
                  <a:pt x="306" y="113"/>
                </a:moveTo>
                <a:cubicBezTo>
                  <a:pt x="306" y="113"/>
                  <a:pt x="306" y="113"/>
                  <a:pt x="306" y="113"/>
                </a:cubicBezTo>
                <a:cubicBezTo>
                  <a:pt x="133" y="113"/>
                  <a:pt x="133" y="113"/>
                  <a:pt x="133" y="113"/>
                </a:cubicBezTo>
                <a:cubicBezTo>
                  <a:pt x="133" y="139"/>
                  <a:pt x="133" y="139"/>
                  <a:pt x="133" y="139"/>
                </a:cubicBezTo>
                <a:cubicBezTo>
                  <a:pt x="133" y="165"/>
                  <a:pt x="133" y="165"/>
                  <a:pt x="133" y="165"/>
                </a:cubicBezTo>
                <a:cubicBezTo>
                  <a:pt x="306" y="165"/>
                  <a:pt x="306" y="165"/>
                  <a:pt x="306" y="165"/>
                </a:cubicBezTo>
                <a:cubicBezTo>
                  <a:pt x="479" y="165"/>
                  <a:pt x="479" y="165"/>
                  <a:pt x="479" y="165"/>
                </a:cubicBezTo>
                <a:cubicBezTo>
                  <a:pt x="479" y="139"/>
                  <a:pt x="479" y="139"/>
                  <a:pt x="479" y="139"/>
                </a:cubicBezTo>
                <a:cubicBezTo>
                  <a:pt x="479" y="113"/>
                  <a:pt x="479" y="113"/>
                  <a:pt x="479" y="113"/>
                </a:cubicBezTo>
                <a:cubicBezTo>
                  <a:pt x="306" y="113"/>
                  <a:pt x="306" y="113"/>
                  <a:pt x="306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62739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89" name="图片 18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" y="3035015"/>
            <a:ext cx="1308255" cy="1266645"/>
          </a:xfrm>
          <a:prstGeom prst="rect">
            <a:avLst/>
          </a:prstGeom>
        </p:spPr>
      </p:pic>
      <p:pic>
        <p:nvPicPr>
          <p:cNvPr id="190" name="图片 18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39" y="4424099"/>
            <a:ext cx="1553219" cy="951990"/>
          </a:xfrm>
          <a:prstGeom prst="rect">
            <a:avLst/>
          </a:prstGeom>
        </p:spPr>
      </p:pic>
      <p:grpSp>
        <p:nvGrpSpPr>
          <p:cNvPr id="191" name="组 19"/>
          <p:cNvGrpSpPr/>
          <p:nvPr/>
        </p:nvGrpSpPr>
        <p:grpSpPr>
          <a:xfrm>
            <a:off x="1242733" y="973884"/>
            <a:ext cx="1059371" cy="412606"/>
            <a:chOff x="6135784" y="1551090"/>
            <a:chExt cx="2085975" cy="777772"/>
          </a:xfrm>
        </p:grpSpPr>
        <p:sp>
          <p:nvSpPr>
            <p:cNvPr id="192" name="矩形 191"/>
            <p:cNvSpPr/>
            <p:nvPr/>
          </p:nvSpPr>
          <p:spPr>
            <a:xfrm>
              <a:off x="6135784" y="1551090"/>
              <a:ext cx="2085975" cy="7767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60"/>
            </a:p>
          </p:txBody>
        </p:sp>
        <p:pic>
          <p:nvPicPr>
            <p:cNvPr id="193" name="图片 1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280" y="1583826"/>
              <a:ext cx="1448845" cy="745036"/>
            </a:xfrm>
            <a:prstGeom prst="rect">
              <a:avLst/>
            </a:prstGeom>
          </p:spPr>
        </p:pic>
      </p:grpSp>
      <p:grpSp>
        <p:nvGrpSpPr>
          <p:cNvPr id="194" name="组 37"/>
          <p:cNvGrpSpPr/>
          <p:nvPr/>
        </p:nvGrpSpPr>
        <p:grpSpPr>
          <a:xfrm>
            <a:off x="185762" y="973884"/>
            <a:ext cx="873807" cy="368073"/>
            <a:chOff x="3406870" y="3569214"/>
            <a:chExt cx="2085975" cy="776783"/>
          </a:xfrm>
        </p:grpSpPr>
        <p:sp>
          <p:nvSpPr>
            <p:cNvPr id="195" name="矩形 194"/>
            <p:cNvSpPr/>
            <p:nvPr/>
          </p:nvSpPr>
          <p:spPr>
            <a:xfrm>
              <a:off x="3406870" y="3569214"/>
              <a:ext cx="2085975" cy="7767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60"/>
            </a:p>
          </p:txBody>
        </p:sp>
        <p:pic>
          <p:nvPicPr>
            <p:cNvPr id="196" name="图片 1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4062" y="3603970"/>
              <a:ext cx="1811590" cy="742027"/>
            </a:xfrm>
            <a:prstGeom prst="rect">
              <a:avLst/>
            </a:prstGeom>
          </p:spPr>
        </p:pic>
      </p:grpSp>
      <p:pic>
        <p:nvPicPr>
          <p:cNvPr id="197" name="图片 1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265" y="4070661"/>
            <a:ext cx="975972" cy="417900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4503" y="984369"/>
            <a:ext cx="1013663" cy="393619"/>
          </a:xfrm>
          <a:prstGeom prst="rect">
            <a:avLst/>
          </a:prstGeom>
        </p:spPr>
      </p:pic>
      <p:pic>
        <p:nvPicPr>
          <p:cNvPr id="199" name="图片 198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0" b="21592"/>
          <a:stretch>
            <a:fillRect/>
          </a:stretch>
        </p:blipFill>
        <p:spPr>
          <a:xfrm>
            <a:off x="174800" y="2812024"/>
            <a:ext cx="1329078" cy="506170"/>
          </a:xfrm>
          <a:prstGeom prst="rect">
            <a:avLst/>
          </a:prstGeom>
        </p:spPr>
      </p:pic>
      <p:pic>
        <p:nvPicPr>
          <p:cNvPr id="200" name="图片 199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1" r="9929" b="27516"/>
          <a:stretch>
            <a:fillRect/>
          </a:stretch>
        </p:blipFill>
        <p:spPr>
          <a:xfrm>
            <a:off x="3733626" y="4045855"/>
            <a:ext cx="1080806" cy="411583"/>
          </a:xfrm>
          <a:prstGeom prst="rect">
            <a:avLst/>
          </a:prstGeom>
        </p:spPr>
      </p:pic>
      <p:pic>
        <p:nvPicPr>
          <p:cNvPr id="201" name="图片 20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67" y="5158849"/>
            <a:ext cx="1167543" cy="775513"/>
          </a:xfrm>
          <a:prstGeom prst="rect">
            <a:avLst/>
          </a:prstGeom>
        </p:spPr>
      </p:pic>
      <p:pic>
        <p:nvPicPr>
          <p:cNvPr id="202" name="图片 20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56" y="5182630"/>
            <a:ext cx="1282069" cy="714432"/>
          </a:xfrm>
          <a:prstGeom prst="rect">
            <a:avLst/>
          </a:prstGeom>
        </p:spPr>
      </p:pic>
      <p:pic>
        <p:nvPicPr>
          <p:cNvPr id="203" name="图片 202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5" y="4577097"/>
            <a:ext cx="1129046" cy="720165"/>
          </a:xfrm>
          <a:prstGeom prst="rect">
            <a:avLst/>
          </a:prstGeom>
        </p:spPr>
      </p:pic>
      <p:pic>
        <p:nvPicPr>
          <p:cNvPr id="204" name="图片 203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81" y="3210636"/>
            <a:ext cx="1478943" cy="929166"/>
          </a:xfrm>
          <a:prstGeom prst="rect">
            <a:avLst/>
          </a:prstGeom>
        </p:spPr>
      </p:pic>
      <p:pic>
        <p:nvPicPr>
          <p:cNvPr id="205" name="图片 204"/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6" b="24125"/>
          <a:stretch>
            <a:fillRect/>
          </a:stretch>
        </p:blipFill>
        <p:spPr>
          <a:xfrm>
            <a:off x="5923818" y="4642198"/>
            <a:ext cx="1580674" cy="498709"/>
          </a:xfrm>
          <a:prstGeom prst="rect">
            <a:avLst/>
          </a:prstGeom>
        </p:spPr>
      </p:pic>
      <p:pic>
        <p:nvPicPr>
          <p:cNvPr id="206" name="图片 205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7" t="21705" b="21223"/>
          <a:stretch>
            <a:fillRect/>
          </a:stretch>
        </p:blipFill>
        <p:spPr>
          <a:xfrm>
            <a:off x="1219876" y="4637639"/>
            <a:ext cx="1238497" cy="522977"/>
          </a:xfrm>
          <a:prstGeom prst="rect">
            <a:avLst/>
          </a:prstGeom>
        </p:spPr>
      </p:pic>
      <p:pic>
        <p:nvPicPr>
          <p:cNvPr id="207" name="图片 20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7" y="1047601"/>
            <a:ext cx="635666" cy="38140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6" y="2204464"/>
            <a:ext cx="1206502" cy="422275"/>
          </a:xfrm>
          <a:prstGeom prst="rect">
            <a:avLst/>
          </a:prstGeom>
        </p:spPr>
      </p:pic>
      <p:pic>
        <p:nvPicPr>
          <p:cNvPr id="209" name="图片 20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55" y="1563019"/>
            <a:ext cx="1392192" cy="475062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64" y="5121742"/>
            <a:ext cx="1131073" cy="804319"/>
          </a:xfrm>
          <a:prstGeom prst="rect">
            <a:avLst/>
          </a:prstGeom>
        </p:spPr>
      </p:pic>
      <p:pic>
        <p:nvPicPr>
          <p:cNvPr id="211" name="图片 2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19807" y="943620"/>
            <a:ext cx="805879" cy="575628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4324" y="5385130"/>
            <a:ext cx="916622" cy="303933"/>
          </a:xfrm>
          <a:prstGeom prst="rect">
            <a:avLst/>
          </a:prstGeom>
        </p:spPr>
      </p:pic>
      <p:pic>
        <p:nvPicPr>
          <p:cNvPr id="213" name="图片 2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0869" y="4793535"/>
            <a:ext cx="845952" cy="231768"/>
          </a:xfrm>
          <a:prstGeom prst="rect">
            <a:avLst/>
          </a:prstGeom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78250" y="5941695"/>
            <a:ext cx="1206500" cy="458470"/>
          </a:xfrm>
          <a:prstGeom prst="rect">
            <a:avLst/>
          </a:prstGeom>
        </p:spPr>
      </p:pic>
      <p:pic>
        <p:nvPicPr>
          <p:cNvPr id="215" name="图片 21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2" b="-10710"/>
          <a:stretch>
            <a:fillRect/>
          </a:stretch>
        </p:blipFill>
        <p:spPr>
          <a:xfrm>
            <a:off x="1413617" y="2323729"/>
            <a:ext cx="1135875" cy="323148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40316" y="6010573"/>
            <a:ext cx="1139935" cy="306683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63288" y="3530320"/>
            <a:ext cx="1395652" cy="165484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30" y="3400000"/>
            <a:ext cx="1208921" cy="488005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15" y="1451880"/>
            <a:ext cx="2206939" cy="597172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23" y="3974664"/>
            <a:ext cx="1070021" cy="622990"/>
          </a:xfrm>
          <a:prstGeom prst="rect">
            <a:avLst/>
          </a:prstGeom>
        </p:spPr>
      </p:pic>
      <p:pic>
        <p:nvPicPr>
          <p:cNvPr id="221" name="图片 220"/>
          <p:cNvPicPr/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30620" b="28733"/>
          <a:stretch>
            <a:fillRect/>
          </a:stretch>
        </p:blipFill>
        <p:spPr>
          <a:xfrm>
            <a:off x="126831" y="4050071"/>
            <a:ext cx="1934910" cy="496754"/>
          </a:xfrm>
          <a:prstGeom prst="rect">
            <a:avLst/>
          </a:prstGeom>
        </p:spPr>
      </p:pic>
      <p:grpSp>
        <p:nvGrpSpPr>
          <p:cNvPr id="222" name="组 71"/>
          <p:cNvGrpSpPr/>
          <p:nvPr/>
        </p:nvGrpSpPr>
        <p:grpSpPr>
          <a:xfrm>
            <a:off x="7035151" y="2247050"/>
            <a:ext cx="942533" cy="393044"/>
            <a:chOff x="928688" y="1566367"/>
            <a:chExt cx="2085975" cy="776783"/>
          </a:xfrm>
        </p:grpSpPr>
        <p:sp>
          <p:nvSpPr>
            <p:cNvPr id="223" name="矩形 222"/>
            <p:cNvSpPr/>
            <p:nvPr/>
          </p:nvSpPr>
          <p:spPr>
            <a:xfrm>
              <a:off x="928688" y="1566367"/>
              <a:ext cx="2085975" cy="7767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60"/>
            </a:p>
          </p:txBody>
        </p:sp>
        <p:pic>
          <p:nvPicPr>
            <p:cNvPr id="224" name="图片 223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64" y="1637807"/>
              <a:ext cx="1957387" cy="579400"/>
            </a:xfrm>
            <a:prstGeom prst="rect">
              <a:avLst/>
            </a:prstGeom>
          </p:spPr>
        </p:pic>
      </p:grpSp>
      <p:pic>
        <p:nvPicPr>
          <p:cNvPr id="227" name="Picture 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94" y="5393220"/>
            <a:ext cx="999529" cy="3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24" y="5307299"/>
            <a:ext cx="824641" cy="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77947" y="2812659"/>
            <a:ext cx="1275201" cy="416649"/>
          </a:xfrm>
          <a:prstGeom prst="rect">
            <a:avLst/>
          </a:prstGeom>
        </p:spPr>
      </p:pic>
      <p:pic>
        <p:nvPicPr>
          <p:cNvPr id="231" name="Picture 12" descr="logo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80" y="4701321"/>
            <a:ext cx="928796" cy="4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1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09" y="5142713"/>
            <a:ext cx="847995" cy="8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0">
            <a:hlinkClick r:id="rId39"/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1" b="31252"/>
          <a:stretch>
            <a:fillRect/>
          </a:stretch>
        </p:blipFill>
        <p:spPr bwMode="auto">
          <a:xfrm>
            <a:off x="9287412" y="5289375"/>
            <a:ext cx="1262242" cy="4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16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4" y="2034223"/>
            <a:ext cx="1105656" cy="82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21" y="4010167"/>
            <a:ext cx="980697" cy="55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518" y="1519248"/>
            <a:ext cx="1295866" cy="6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图片 236"/>
          <p:cNvPicPr/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75" y="2691765"/>
            <a:ext cx="1168400" cy="752475"/>
          </a:xfrm>
          <a:prstGeom prst="rect">
            <a:avLst/>
          </a:prstGeom>
        </p:spPr>
      </p:pic>
      <p:pic>
        <p:nvPicPr>
          <p:cNvPr id="238" name="图片 23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52770" y="3444020"/>
            <a:ext cx="914525" cy="321057"/>
          </a:xfrm>
          <a:prstGeom prst="rect">
            <a:avLst/>
          </a:prstGeom>
        </p:spPr>
      </p:pic>
      <p:pic>
        <p:nvPicPr>
          <p:cNvPr id="239" name="图片 23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090532" y="3379933"/>
            <a:ext cx="626763" cy="406846"/>
          </a:xfrm>
          <a:prstGeom prst="rect">
            <a:avLst/>
          </a:prstGeom>
        </p:spPr>
      </p:pic>
      <p:pic>
        <p:nvPicPr>
          <p:cNvPr id="240" name="图片 23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752428" y="1672853"/>
            <a:ext cx="1234954" cy="357790"/>
          </a:xfrm>
          <a:prstGeom prst="rect">
            <a:avLst/>
          </a:prstGeom>
        </p:spPr>
      </p:pic>
      <p:pic>
        <p:nvPicPr>
          <p:cNvPr id="241" name="图片 24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004906" y="5340191"/>
            <a:ext cx="677605" cy="338802"/>
          </a:xfrm>
          <a:prstGeom prst="rect">
            <a:avLst/>
          </a:prstGeom>
        </p:spPr>
      </p:pic>
      <p:pic>
        <p:nvPicPr>
          <p:cNvPr id="242" name="图片 24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364163" y="2863216"/>
            <a:ext cx="1143567" cy="296888"/>
          </a:xfrm>
          <a:prstGeom prst="rect">
            <a:avLst/>
          </a:prstGeom>
        </p:spPr>
      </p:pic>
      <p:pic>
        <p:nvPicPr>
          <p:cNvPr id="243" name="图片 24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57438" y="4109395"/>
            <a:ext cx="1380198" cy="290568"/>
          </a:xfrm>
          <a:prstGeom prst="rect">
            <a:avLst/>
          </a:prstGeom>
        </p:spPr>
      </p:pic>
      <p:pic>
        <p:nvPicPr>
          <p:cNvPr id="244" name="图片 24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378216" y="3579472"/>
            <a:ext cx="1242486" cy="268645"/>
          </a:xfrm>
          <a:prstGeom prst="rect">
            <a:avLst/>
          </a:prstGeom>
        </p:spPr>
      </p:pic>
      <p:pic>
        <p:nvPicPr>
          <p:cNvPr id="245" name="图片 244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679084" y="4701377"/>
            <a:ext cx="1245154" cy="287344"/>
          </a:xfrm>
          <a:prstGeom prst="rect">
            <a:avLst/>
          </a:prstGeom>
        </p:spPr>
      </p:pic>
      <p:pic>
        <p:nvPicPr>
          <p:cNvPr id="246" name="图片 24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70553" y="4055366"/>
            <a:ext cx="1099158" cy="405641"/>
          </a:xfrm>
          <a:prstGeom prst="rect">
            <a:avLst/>
          </a:prstGeom>
        </p:spPr>
      </p:pic>
      <p:pic>
        <p:nvPicPr>
          <p:cNvPr id="247" name="图片 2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152219" y="2863465"/>
            <a:ext cx="1038518" cy="315499"/>
          </a:xfrm>
          <a:prstGeom prst="rect">
            <a:avLst/>
          </a:prstGeom>
        </p:spPr>
      </p:pic>
      <p:pic>
        <p:nvPicPr>
          <p:cNvPr id="248" name="图片 24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148912" y="2255876"/>
            <a:ext cx="976330" cy="260354"/>
          </a:xfrm>
          <a:prstGeom prst="rect">
            <a:avLst/>
          </a:prstGeom>
        </p:spPr>
      </p:pic>
      <p:pic>
        <p:nvPicPr>
          <p:cNvPr id="249" name="图片 248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080000" y="6066155"/>
            <a:ext cx="1168400" cy="187960"/>
          </a:xfrm>
          <a:prstGeom prst="rect">
            <a:avLst/>
          </a:prstGeom>
        </p:spPr>
      </p:pic>
      <p:pic>
        <p:nvPicPr>
          <p:cNvPr id="250" name="图片 24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383395" y="5954395"/>
            <a:ext cx="1058545" cy="307340"/>
          </a:xfrm>
          <a:prstGeom prst="rect">
            <a:avLst/>
          </a:prstGeom>
        </p:spPr>
      </p:pic>
      <p:pic>
        <p:nvPicPr>
          <p:cNvPr id="251" name="图片 250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659749" y="2262782"/>
            <a:ext cx="1118459" cy="377312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0878820" y="2850515"/>
            <a:ext cx="1085215" cy="290830"/>
          </a:xfrm>
          <a:prstGeom prst="rect">
            <a:avLst/>
          </a:prstGeom>
        </p:spPr>
      </p:pic>
      <p:pic>
        <p:nvPicPr>
          <p:cNvPr id="254" name="图片 25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320199" y="1677017"/>
            <a:ext cx="1643919" cy="212119"/>
          </a:xfrm>
          <a:prstGeom prst="rect">
            <a:avLst/>
          </a:prstGeom>
        </p:spPr>
      </p:pic>
      <p:pic>
        <p:nvPicPr>
          <p:cNvPr id="255" name="图片 254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53978" y="3966744"/>
            <a:ext cx="1450412" cy="569805"/>
          </a:xfrm>
          <a:prstGeom prst="rect">
            <a:avLst/>
          </a:prstGeom>
        </p:spPr>
      </p:pic>
      <p:pic>
        <p:nvPicPr>
          <p:cNvPr id="257" name="图片 256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489950" y="4735830"/>
            <a:ext cx="1099185" cy="422910"/>
          </a:xfrm>
          <a:prstGeom prst="rect">
            <a:avLst/>
          </a:prstGeom>
        </p:spPr>
      </p:pic>
      <p:pic>
        <p:nvPicPr>
          <p:cNvPr id="258" name="图片 257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0641530" y="5326202"/>
            <a:ext cx="1360728" cy="362861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5922240" y="1589939"/>
            <a:ext cx="1224664" cy="410359"/>
          </a:xfrm>
          <a:prstGeom prst="rect">
            <a:avLst/>
          </a:prstGeom>
        </p:spPr>
      </p:pic>
      <p:pic>
        <p:nvPicPr>
          <p:cNvPr id="260" name="图片 25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8206740" y="5954395"/>
            <a:ext cx="1080770" cy="274955"/>
          </a:xfrm>
          <a:prstGeom prst="rect">
            <a:avLst/>
          </a:prstGeom>
        </p:spPr>
      </p:pic>
      <p:pic>
        <p:nvPicPr>
          <p:cNvPr id="261" name="图片 260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19448" y="6086783"/>
            <a:ext cx="950441" cy="196643"/>
          </a:xfrm>
          <a:prstGeom prst="rect">
            <a:avLst/>
          </a:prstGeom>
        </p:spPr>
      </p:pic>
      <p:pic>
        <p:nvPicPr>
          <p:cNvPr id="262" name="图片 261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667992" y="6084418"/>
            <a:ext cx="1020907" cy="232838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764519" y="976508"/>
            <a:ext cx="1302261" cy="378839"/>
          </a:xfrm>
          <a:prstGeom prst="rect">
            <a:avLst/>
          </a:prstGeom>
        </p:spPr>
      </p:pic>
      <p:pic>
        <p:nvPicPr>
          <p:cNvPr id="265" name="图片 264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6424295" y="5990590"/>
            <a:ext cx="735330" cy="271145"/>
          </a:xfrm>
          <a:prstGeom prst="rect">
            <a:avLst/>
          </a:prstGeom>
        </p:spPr>
      </p:pic>
      <p:pic>
        <p:nvPicPr>
          <p:cNvPr id="266" name="图片 265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355205" y="5968365"/>
            <a:ext cx="735330" cy="337820"/>
          </a:xfrm>
          <a:prstGeom prst="rect">
            <a:avLst/>
          </a:prstGeom>
        </p:spPr>
      </p:pic>
      <p:pic>
        <p:nvPicPr>
          <p:cNvPr id="267" name="图片 266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0507345" y="6010275"/>
            <a:ext cx="1494790" cy="196215"/>
          </a:xfrm>
          <a:prstGeom prst="rect">
            <a:avLst/>
          </a:prstGeom>
        </p:spPr>
      </p:pic>
      <p:pic>
        <p:nvPicPr>
          <p:cNvPr id="268" name="图片 267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184771" y="4117773"/>
            <a:ext cx="1099242" cy="360097"/>
          </a:xfrm>
          <a:prstGeom prst="rect">
            <a:avLst/>
          </a:prstGeom>
        </p:spPr>
      </p:pic>
      <p:pic>
        <p:nvPicPr>
          <p:cNvPr id="269" name="图片 268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669630" y="3380992"/>
            <a:ext cx="788030" cy="447115"/>
          </a:xfrm>
          <a:prstGeom prst="rect">
            <a:avLst/>
          </a:prstGeom>
        </p:spPr>
      </p:pic>
      <p:pic>
        <p:nvPicPr>
          <p:cNvPr id="270" name="图片 269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9028518" y="920043"/>
            <a:ext cx="1495444" cy="368955"/>
          </a:xfrm>
          <a:prstGeom prst="rect">
            <a:avLst/>
          </a:prstGeom>
        </p:spPr>
      </p:pic>
      <p:pic>
        <p:nvPicPr>
          <p:cNvPr id="271" name="图片 270"/>
          <p:cNvPicPr>
            <a:picLocks noChangeAspect="1"/>
          </p:cNvPicPr>
          <p:nvPr/>
        </p:nvPicPr>
        <p:blipFill rotWithShape="1"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6205" b="24219"/>
          <a:stretch>
            <a:fillRect/>
          </a:stretch>
        </p:blipFill>
        <p:spPr>
          <a:xfrm>
            <a:off x="10802612" y="887364"/>
            <a:ext cx="1328520" cy="483773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8" y="1519965"/>
            <a:ext cx="1207325" cy="480333"/>
          </a:xfrm>
          <a:prstGeom prst="rect">
            <a:avLst/>
          </a:prstGeom>
        </p:spPr>
      </p:pic>
      <p:pic>
        <p:nvPicPr>
          <p:cNvPr id="273" name="图片 272"/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50" b="-21239"/>
          <a:stretch>
            <a:fillRect/>
          </a:stretch>
        </p:blipFill>
        <p:spPr>
          <a:xfrm>
            <a:off x="7364091" y="868637"/>
            <a:ext cx="1556708" cy="593382"/>
          </a:xfrm>
          <a:prstGeom prst="rect">
            <a:avLst/>
          </a:prstGeom>
        </p:spPr>
      </p:pic>
      <p:pic>
        <p:nvPicPr>
          <p:cNvPr id="274" name="图片 273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03110" y="1583086"/>
            <a:ext cx="815412" cy="4228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0547350" y="3524885"/>
            <a:ext cx="1438910" cy="171450"/>
          </a:xfrm>
          <a:prstGeom prst="rect">
            <a:avLst/>
          </a:prstGeom>
        </p:spPr>
      </p:pic>
      <p:pic>
        <p:nvPicPr>
          <p:cNvPr id="3" name="图片 2" descr="更新小塔logo-01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7504430" y="4701540"/>
            <a:ext cx="873760" cy="365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146550" y="2283460"/>
            <a:ext cx="2706370" cy="294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835275" y="2863215"/>
            <a:ext cx="1438910" cy="300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4573905" y="2835275"/>
            <a:ext cx="1433830" cy="343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9839960" y="4617085"/>
            <a:ext cx="613410" cy="504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0709275" y="2190115"/>
            <a:ext cx="1295400" cy="326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9744075" y="2850515"/>
            <a:ext cx="1051560" cy="29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ISPRING_PRESENTATION_TITLE" val="橙色培训企业展示宣传课件PPT模板.pptx"/>
</p:tagLst>
</file>

<file path=ppt/theme/theme1.xml><?xml version="1.0" encoding="utf-8"?>
<a:theme xmlns:a="http://schemas.openxmlformats.org/drawingml/2006/main" name="www.99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</Words>
  <Application>WPS 演示</Application>
  <PresentationFormat>宽屏</PresentationFormat>
  <Paragraphs>8</Paragraphs>
  <Slides>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PingFang SC Medium</vt:lpstr>
      <vt:lpstr>PingFang SC Ultralight</vt:lpstr>
      <vt:lpstr>PingFang SC Semibold</vt:lpstr>
      <vt:lpstr>PingFang SC</vt:lpstr>
      <vt:lpstr>方正兰亭超细黑简体</vt:lpstr>
      <vt:lpstr>Gill Sans</vt:lpstr>
      <vt:lpstr>黑体-简</vt:lpstr>
      <vt:lpstr>Arial Unicode MS</vt:lpstr>
      <vt:lpstr>方正兰亭超细黑简体</vt:lpstr>
      <vt:lpstr>等线</vt:lpstr>
      <vt:lpstr>汉仪中等线KW</vt:lpstr>
      <vt:lpstr>方正兰亭黑简体</vt:lpstr>
      <vt:lpstr>汉仪中黑KW</vt:lpstr>
      <vt:lpstr>Calibri</vt:lpstr>
      <vt:lpstr>PingFang SC Heavy</vt:lpstr>
      <vt:lpstr>Helvetica Neue</vt:lpstr>
      <vt:lpstr>汉仪书宋二KW</vt:lpstr>
      <vt:lpstr>Calibri Light</vt:lpstr>
      <vt:lpstr>宋体</vt:lpstr>
      <vt:lpstr>微软雅黑</vt:lpstr>
      <vt:lpstr>方正兰亭超细黑简体</vt:lpstr>
      <vt:lpstr>方正兰亭黑简体</vt:lpstr>
      <vt:lpstr>兰米宋体</vt:lpstr>
      <vt:lpstr>標楷體</vt:lpstr>
      <vt:lpstr>方正兰亭黑_GBK</vt:lpstr>
      <vt:lpstr>汉仪细等线繁</vt:lpstr>
      <vt:lpstr>Chalkboard</vt:lpstr>
      <vt:lpstr>Windsor Std Light</vt:lpstr>
      <vt:lpstr>www.99ppt.com</vt:lpstr>
      <vt:lpstr>PowerPoint 演示文稿</vt:lpstr>
    </vt:vector>
  </TitlesOfParts>
  <Company>www.33ppt.com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冯国²⁰¹⁷</cp:lastModifiedBy>
  <cp:revision>217</cp:revision>
  <dcterms:created xsi:type="dcterms:W3CDTF">2026-02-13T07:37:46Z</dcterms:created>
  <dcterms:modified xsi:type="dcterms:W3CDTF">2026-02-13T07:37:46Z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2052-12.1.24663.24663</vt:lpwstr>
  </property>
  <property fmtid="{D5CDD505-2E9C-101B-9397-08002B2CF9AE}" pid="3" name="ICV">
    <vt:lpwstr>ABE3C2E489A6A00CC6D48E694BE56357_43</vt:lpwstr>
  </property>
</Properties>
</file>